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FFF2C-F722-CC44-5CE0-562E20EEE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7C78-D66C-A957-BD93-F33C43E44F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A11E9-9926-AF2D-9969-9A1BAF223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6CA3B-C1C2-1526-2177-56320CF3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ADB47-551C-617B-D8CA-E0D3398E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2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8E08-98A7-9758-FD82-2D1E41EFD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24589A-6D91-265A-E007-772FA3767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61D85-10E7-60AB-7C93-433F178F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09A2D-C39A-36CB-DCC4-49C2082FB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24D41-3F27-6127-8121-82CB7D385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8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1BF23F-72E1-E775-322A-7A969C0CA1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05DD36-C366-A3A8-55B0-39CA56C77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F0F09-F0C6-0C23-479C-3CA5B082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E4851-5450-FAAF-ED66-DF93F89A3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538F8-FB9D-1566-7FB3-3AF768221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44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38766-59D8-51FA-E347-C55D76C22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1F2C2-65E3-2995-4298-E51B67E6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7C9F1-D07A-9BAC-DA66-5A9B954EE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99BC3-F4C6-3469-F4BB-13CFB9D93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531E6-8100-ED06-DEAE-B214F568E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478A1-096B-7FFC-BA4A-CDD5457C3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31FFE-A65E-E277-67CD-BBC746795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57F96-537F-A867-87CA-2F4058A7D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13BC4-B2C9-05BA-C689-8078E2945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1F714-EC62-FF06-94B0-5D30B00F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2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AA1D3-A4C5-EEBB-3E62-D0E54A935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229E4-25AD-8693-E3B9-4FF78C7C6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E555D1-90C3-5899-96BD-446CAAC9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CF0D2-0C7B-503D-7A9A-501BE7C77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076BB-9E16-1F53-8553-1B0147227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0CB43-183F-1B56-8B97-EABB07E14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41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27CB4-9EBF-EF18-76F4-38BE380F9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11304-65F2-5C96-AD2A-718512CB9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8E6C9-D904-1024-5D45-D238828EE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D3A1FE-BD25-879F-FB99-AFC74F7EC7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C9DB9-653C-D88D-7755-4E34F54D3F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BFB874-E12E-CE79-40AD-426A403C3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53BD05-3A27-805D-D5CD-60790D0F8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9EF7AB-5C11-377D-8D8B-21B09D8B3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1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2BCDB-78F0-DCD9-7168-10D19384D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6CCACA-3464-90B1-0C11-8E70C0113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20BA7D-7178-F1BB-1491-2F780EFE4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8CD20-ACF3-A8C1-7BEE-FF4875595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7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8DAD2D-B808-09C6-8097-F3E18DD72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F940EA-7325-6180-AC6C-A4D3D02A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EAD5C-A87A-5B4B-0D86-500290619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0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D64B3-E4D0-B289-E400-4097C9AD5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5FEE0-CA29-0CBE-A9AD-CC1ABDA4D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2D46EA-B2B7-8732-E32F-7B810684F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93800-8B5D-1E19-6037-B201BEEC3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4D0FF7-D278-EEE5-5184-AA2D73AB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E9097F-9686-EB1D-ABF8-284478C84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7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B6EBB-3548-A493-FA7D-7755400FB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11FD89-6071-2AF0-4C3B-1AFD54483F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F8C544-AB9A-D25C-17C2-749FEB7BB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64E41-4A80-5D23-64EC-A01CB0B46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AE3A2-1D4D-AE63-31E1-5CCC6F6F6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694E10-F3BA-6E6F-D280-257C8209D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5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DDB480-BCF4-70CD-50C2-CBA05A760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7FAD4-A70F-4B5A-30CF-16B9EFA26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4A41A-073D-35BA-1493-25EAD3CB4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FE8FED-1352-46DC-8BF4-E9859CF44F4F}" type="datetimeFigureOut">
              <a:rPr lang="en-US" smtClean="0"/>
              <a:t>7/26/24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6F38F-E277-6ECE-D868-FC0CF4CDE1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46D36-D4D6-2AAE-C7FF-874B688D9B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728871-2D94-4A2F-BF08-90D8E6FE1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8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9F260-201B-4098-AD42-65C14F1D7E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11F70D-B26B-8FA9-0C84-7766BC2178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white and blue background with a blue and white triangle pattern&#10;&#10;Description automatically generated">
            <a:extLst>
              <a:ext uri="{FF2B5EF4-FFF2-40B4-BE49-F238E27FC236}">
                <a16:creationId xmlns:a16="http://schemas.microsoft.com/office/drawing/2014/main" id="{55B8A66E-30B1-CD63-7522-B349AC31E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66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DA5CC-1896-0334-6463-2C9D77F1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 descr="A blue and white background with a logo&#10;&#10;Description automatically generated">
            <a:extLst>
              <a:ext uri="{FF2B5EF4-FFF2-40B4-BE49-F238E27FC236}">
                <a16:creationId xmlns:a16="http://schemas.microsoft.com/office/drawing/2014/main" id="{97FB826F-6EFE-EE88-B279-ED7FEB5209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181459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>Claro Dominicana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Rafael A Reyes (ClaroDom)</dc:creator>
  <cp:lastModifiedBy>Microsoft Office User</cp:lastModifiedBy>
  <cp:revision>1</cp:revision>
  <dcterms:created xsi:type="dcterms:W3CDTF">2024-07-26T13:31:10Z</dcterms:created>
  <dcterms:modified xsi:type="dcterms:W3CDTF">2024-07-26T14:55:54Z</dcterms:modified>
</cp:coreProperties>
</file>