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94"/>
  </p:normalViewPr>
  <p:slideViewPr>
    <p:cSldViewPr snapToGrid="0">
      <p:cViewPr varScale="1">
        <p:scale>
          <a:sx n="68" d="100"/>
          <a:sy n="68" d="100"/>
        </p:scale>
        <p:origin x="392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03230-3E6C-475F-82E0-45BA50C9AD3C}" type="datetimeFigureOut">
              <a:rPr lang="en-US" smtClean="0"/>
              <a:t>7/26/24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C9FC3-BEED-4DE4-A8B9-5866B7414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13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03230-3E6C-475F-82E0-45BA50C9AD3C}" type="datetimeFigureOut">
              <a:rPr lang="en-US" smtClean="0"/>
              <a:t>7/26/24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C9FC3-BEED-4DE4-A8B9-5866B7414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03230-3E6C-475F-82E0-45BA50C9AD3C}" type="datetimeFigureOut">
              <a:rPr lang="en-US" smtClean="0"/>
              <a:t>7/26/24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C9FC3-BEED-4DE4-A8B9-5866B7414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06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03230-3E6C-475F-82E0-45BA50C9AD3C}" type="datetimeFigureOut">
              <a:rPr lang="en-US" smtClean="0"/>
              <a:t>7/26/24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C9FC3-BEED-4DE4-A8B9-5866B7414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89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03230-3E6C-475F-82E0-45BA50C9AD3C}" type="datetimeFigureOut">
              <a:rPr lang="en-US" smtClean="0"/>
              <a:t>7/26/24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C9FC3-BEED-4DE4-A8B9-5866B7414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726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03230-3E6C-475F-82E0-45BA50C9AD3C}" type="datetimeFigureOut">
              <a:rPr lang="en-US" smtClean="0"/>
              <a:t>7/26/24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C9FC3-BEED-4DE4-A8B9-5866B7414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129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03230-3E6C-475F-82E0-45BA50C9AD3C}" type="datetimeFigureOut">
              <a:rPr lang="en-US" smtClean="0"/>
              <a:t>7/26/24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C9FC3-BEED-4DE4-A8B9-5866B7414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894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03230-3E6C-475F-82E0-45BA50C9AD3C}" type="datetimeFigureOut">
              <a:rPr lang="en-US" smtClean="0"/>
              <a:t>7/26/24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C9FC3-BEED-4DE4-A8B9-5866B7414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9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03230-3E6C-475F-82E0-45BA50C9AD3C}" type="datetimeFigureOut">
              <a:rPr lang="en-US" smtClean="0"/>
              <a:t>7/26/24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C9FC3-BEED-4DE4-A8B9-5866B7414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204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03230-3E6C-475F-82E0-45BA50C9AD3C}" type="datetimeFigureOut">
              <a:rPr lang="en-US" smtClean="0"/>
              <a:t>7/26/24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C9FC3-BEED-4DE4-A8B9-5866B7414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057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03230-3E6C-475F-82E0-45BA50C9AD3C}" type="datetimeFigureOut">
              <a:rPr lang="en-US" smtClean="0"/>
              <a:t>7/26/24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C9FC3-BEED-4DE4-A8B9-5866B7414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105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D03230-3E6C-475F-82E0-45BA50C9AD3C}" type="datetimeFigureOut">
              <a:rPr lang="en-US" smtClean="0"/>
              <a:t>7/26/24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7C9FC3-BEED-4DE4-A8B9-5866B7414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70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B1BCF-6088-57B6-87E8-E3B7E580DA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8BE6D7-0785-5E7D-8056-6D910549E2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 descr="A white and grey background&#10;&#10;Description automatically generated">
            <a:extLst>
              <a:ext uri="{FF2B5EF4-FFF2-40B4-BE49-F238E27FC236}">
                <a16:creationId xmlns:a16="http://schemas.microsoft.com/office/drawing/2014/main" id="{79261130-CACB-6541-5799-0D093DA01C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688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Claro Dominicana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Rafael A Reyes (ClaroDom)</dc:creator>
  <cp:lastModifiedBy>Microsoft Office User</cp:lastModifiedBy>
  <cp:revision>1</cp:revision>
  <dcterms:created xsi:type="dcterms:W3CDTF">2024-07-26T13:32:48Z</dcterms:created>
  <dcterms:modified xsi:type="dcterms:W3CDTF">2024-07-26T14:56:05Z</dcterms:modified>
</cp:coreProperties>
</file>